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1"/>
  </p:sldMasterIdLst>
  <p:notesMasterIdLst>
    <p:notesMasterId r:id="rId10"/>
  </p:notesMasterIdLst>
  <p:sldIdLst>
    <p:sldId id="335" r:id="rId2"/>
    <p:sldId id="342" r:id="rId3"/>
    <p:sldId id="347" r:id="rId4"/>
    <p:sldId id="356" r:id="rId5"/>
    <p:sldId id="367" r:id="rId6"/>
    <p:sldId id="359" r:id="rId7"/>
    <p:sldId id="368" r:id="rId8"/>
    <p:sldId id="3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72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6F5"/>
    <a:srgbClr val="D8F1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0" autoAdjust="0"/>
    <p:restoredTop sz="80597" autoAdjust="0"/>
  </p:normalViewPr>
  <p:slideViewPr>
    <p:cSldViewPr snapToGrid="0">
      <p:cViewPr varScale="1">
        <p:scale>
          <a:sx n="66" d="100"/>
          <a:sy n="66" d="100"/>
        </p:scale>
        <p:origin x="1248" y="58"/>
      </p:cViewPr>
      <p:guideLst>
        <p:guide orient="horz" pos="3672"/>
        <p:guide pos="3840"/>
      </p:guideLst>
    </p:cSldViewPr>
  </p:slideViewPr>
  <p:outlineViewPr>
    <p:cViewPr>
      <p:scale>
        <a:sx n="33" d="100"/>
        <a:sy n="33" d="100"/>
      </p:scale>
      <p:origin x="0" y="-10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Each slide in this presentation should include speaker notes of 100 to 150 words. These notes should serve as a smooth, coherent explanation of the slide’s content, providing additional context or detail to support the bullet points shown.</a:t>
            </a:r>
          </a:p>
          <a:p>
            <a:r>
              <a:rPr lang="en-US" dirty="0" smtClean="0"/>
              <a:t>For this slide, titled "Introduction," the speaker notes should expand on each bullet point. For example, explain the importance of [Bullet Point 1] and how it connects to the broader topic. Highlight that [Bullet Point 2] references Author1's research, elaborating on its relevance. Similarly, detail how [Bullet Point 3] and [Bullet Point 4] contribute to the central message. When addressing [Bullet Point 5], cite</a:t>
            </a:r>
            <a:r>
              <a:rPr lang="en-US" baseline="0" dirty="0" smtClean="0"/>
              <a:t> </a:t>
            </a:r>
            <a:r>
              <a:rPr lang="en-US" dirty="0" smtClean="0"/>
              <a:t>Author2's work and its significance. Finally, wrap up with [Bullet Point 6], ensuring it ties the content together and transitions smoothly to the next slide.</a:t>
            </a:r>
          </a:p>
          <a:p>
            <a:r>
              <a:rPr lang="en-US" dirty="0" smtClean="0"/>
              <a:t>This approach ensures clarity and flow, helping deliver an impactful presentation.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8660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Each slide in this presentation should include speaker notes of 100 to 150 words. These notes should serve as a smooth, coherent explanation of the slide’s content, providing additional context or detail to support the bullet points shown.</a:t>
            </a:r>
          </a:p>
          <a:p>
            <a:r>
              <a:rPr lang="en-US" i="1" dirty="0" smtClean="0"/>
              <a:t>Text…</a:t>
            </a:r>
            <a:endParaRPr lang="en-US" i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422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Each slide in this presentation should include speaker notes of 100 to 150 words. These notes should serve as a smooth, coherent explanation of the slide’s content, providing additional context or detail to support the bullet points shown.</a:t>
            </a:r>
          </a:p>
          <a:p>
            <a:r>
              <a:rPr lang="en-US" i="1" dirty="0" smtClean="0"/>
              <a:t>Text…</a:t>
            </a:r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445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Each slide in this presentation should include speaker notes of 100 to 150 words. These notes should serve as a smooth, coherent explanation of the slide’s content, providing additional context or detail to support the bullet points shown.</a:t>
            </a:r>
          </a:p>
          <a:p>
            <a:r>
              <a:rPr lang="en-US" i="1" dirty="0" smtClean="0"/>
              <a:t>Text…</a:t>
            </a:r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964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Each slide in this presentation should include speaker notes of 100 to 150 words. These notes should serve as a smooth, coherent explanation of the slide’s content, providing additional context or detail to support the bullet points shown.</a:t>
            </a:r>
          </a:p>
          <a:p>
            <a:r>
              <a:rPr lang="en-US" i="1" dirty="0" smtClean="0"/>
              <a:t>Text…</a:t>
            </a:r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950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Each slide in this presentation should include speaker notes of 100 to 150 words. These notes should serve as a smooth, coherent explanation of the slide’s content, providing additional context or detail to support the bullet points shown.</a:t>
            </a:r>
          </a:p>
          <a:p>
            <a:r>
              <a:rPr lang="en-US" i="1" dirty="0" smtClean="0"/>
              <a:t>Text…</a:t>
            </a:r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767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E31DFB3-42E8-9540-92FB-4AE3F4203F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/>
          </p:cNvSpPr>
          <p:nvPr userDrawn="1"/>
        </p:nvSpPr>
        <p:spPr bwMode="auto">
          <a:xfrm>
            <a:off x="0" y="1"/>
            <a:ext cx="11158847" cy="58248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3C1B90-0A14-7B4B-B05B-357A6A88291E}"/>
              </a:ext>
            </a:extLst>
          </p:cNvPr>
          <p:cNvCxnSpPr>
            <a:cxnSpLocks/>
          </p:cNvCxnSpPr>
          <p:nvPr userDrawn="1"/>
        </p:nvCxnSpPr>
        <p:spPr>
          <a:xfrm>
            <a:off x="1036261" y="4159793"/>
            <a:ext cx="10122586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90097E88-8912-8A4F-9D00-BDA132434FE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33153" y="4728131"/>
            <a:ext cx="7806047" cy="2811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58E2CE6-6A25-40B9-BD31-82C750738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313" y="1656344"/>
            <a:ext cx="7805737" cy="2113466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91C010F4-E1E5-354F-9B4A-6253D3DC2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6641" y="3044590"/>
            <a:ext cx="4868860" cy="19421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285750" indent="-285750">
              <a:buFont typeface="Wingdings" pitchFamily="2" charset="2"/>
              <a:buChar char="§"/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C2F7C8C0-EB32-3C44-930E-DE05403C543A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285649" y="3044590"/>
            <a:ext cx="4868860" cy="19421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285750" indent="-285750">
              <a:buFont typeface="Wingdings" pitchFamily="2" charset="2"/>
              <a:buChar char="§"/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06473F2-000A-7C44-9048-A0C0D4B65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999068"/>
            <a:ext cx="7810500" cy="645284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dirty="0"/>
              <a:t>Click to edit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6A0597E-7AE3-F242-9DDF-F678A5E11458}"/>
              </a:ext>
            </a:extLst>
          </p:cNvPr>
          <p:cNvCxnSpPr>
            <a:cxnSpLocks/>
          </p:cNvCxnSpPr>
          <p:nvPr userDrawn="1"/>
        </p:nvCxnSpPr>
        <p:spPr>
          <a:xfrm>
            <a:off x="1033153" y="1871272"/>
            <a:ext cx="10125694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EAB7162A-656B-3447-976F-951853C325A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41616" y="2328554"/>
            <a:ext cx="4963884" cy="645284"/>
          </a:xfrm>
          <a:prstGeom prst="rect">
            <a:avLst/>
          </a:prstGeom>
        </p:spPr>
        <p:txBody>
          <a:bodyPr/>
          <a:lstStyle>
            <a:lvl1pPr>
              <a:buNone/>
              <a:defRPr sz="1800" b="1"/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C8B98E47-9A5A-E54C-A093-86D516AAD0F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258199" y="2328554"/>
            <a:ext cx="4868860" cy="645284"/>
          </a:xfrm>
          <a:prstGeom prst="rect">
            <a:avLst/>
          </a:prstGeom>
        </p:spPr>
        <p:txBody>
          <a:bodyPr/>
          <a:lstStyle>
            <a:lvl1pPr>
              <a:buNone/>
              <a:defRPr sz="1800" b="1"/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E274C5-9C2D-4A46-AEAE-9DBE1C417477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US"/>
              <a:t>September 3, 20XX 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19017-8DD9-4B28-B0F1-E82FFB8C1DFB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Annual Review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0BFF08-A844-4449-9EC2-5B6B6C2D62AF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7782931A-7D25-4B4B-9464-57AE41893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675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2476683E-62F2-7746-A136-3A729C70D8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6641" y="3052691"/>
            <a:ext cx="3078159" cy="19421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285750" indent="-285750">
              <a:buFont typeface="Wingdings" pitchFamily="2" charset="2"/>
              <a:buChar char="§"/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EF5BDE3-656A-414E-BE18-702CA738A9D2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039099" y="3044590"/>
            <a:ext cx="3115409" cy="19421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285750" indent="-285750">
              <a:buFont typeface="Wingdings" pitchFamily="2" charset="2"/>
              <a:buChar char="§"/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0EAADDF0-090D-2C4F-BE2D-160C2C550298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539760" y="3044590"/>
            <a:ext cx="3115409" cy="19421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285750" indent="-285750">
              <a:buFont typeface="Wingdings" pitchFamily="2" charset="2"/>
              <a:buChar char="§"/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3E0EAFBC-DE77-7648-95EC-91DDA529F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999068"/>
            <a:ext cx="7810500" cy="645284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dirty="0"/>
              <a:t>Click to edit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2A16A97-402E-8040-9B48-1B6ED23ABC4F}"/>
              </a:ext>
            </a:extLst>
          </p:cNvPr>
          <p:cNvCxnSpPr>
            <a:cxnSpLocks/>
          </p:cNvCxnSpPr>
          <p:nvPr userDrawn="1"/>
        </p:nvCxnSpPr>
        <p:spPr>
          <a:xfrm>
            <a:off x="1033153" y="1871272"/>
            <a:ext cx="10125694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B4BD319C-69C3-3D46-977C-F80FD35E3C6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41616" y="2328554"/>
            <a:ext cx="3173184" cy="645284"/>
          </a:xfrm>
          <a:prstGeom prst="rect">
            <a:avLst/>
          </a:prstGeom>
        </p:spPr>
        <p:txBody>
          <a:bodyPr/>
          <a:lstStyle>
            <a:lvl1pPr>
              <a:buNone/>
              <a:defRPr sz="1800" b="1">
                <a:latin typeface="+mj-lt"/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4F6FB95E-AD0D-3843-8241-AB907F5915C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466252" y="2328554"/>
            <a:ext cx="3115409" cy="645284"/>
          </a:xfrm>
          <a:prstGeom prst="rect">
            <a:avLst/>
          </a:prstGeom>
        </p:spPr>
        <p:txBody>
          <a:bodyPr/>
          <a:lstStyle>
            <a:lvl1pPr>
              <a:buNone/>
              <a:defRPr sz="1800" b="1">
                <a:latin typeface="+mj-lt"/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CC85BB87-C622-304F-9F58-8716188AA54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933114" y="2328554"/>
            <a:ext cx="3115409" cy="645284"/>
          </a:xfrm>
          <a:prstGeom prst="rect">
            <a:avLst/>
          </a:prstGeom>
        </p:spPr>
        <p:txBody>
          <a:bodyPr/>
          <a:lstStyle>
            <a:lvl1pPr>
              <a:buNone/>
              <a:defRPr sz="1800" b="1">
                <a:latin typeface="+mj-lt"/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C6B0B5-56D6-429D-BC3A-5E501EDADA88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r>
              <a:rPr lang="en-US"/>
              <a:t>September 3, 20XX 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88DFE9-DB89-4EB9-9FB1-D484EC0C1B58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Annual Review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0C09F4-4087-4A1E-B8B8-85A748DC901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7782931A-7D25-4B4B-9464-57AE41893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9806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80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5D6FA74B-53F8-584F-85D3-47FB14D40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999068"/>
            <a:ext cx="7810500" cy="645284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dirty="0"/>
              <a:t>Click to edit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C152369-C198-1E48-8F65-F6AC0534DFF6}"/>
              </a:ext>
            </a:extLst>
          </p:cNvPr>
          <p:cNvCxnSpPr>
            <a:cxnSpLocks/>
          </p:cNvCxnSpPr>
          <p:nvPr userDrawn="1"/>
        </p:nvCxnSpPr>
        <p:spPr>
          <a:xfrm>
            <a:off x="1033153" y="1871272"/>
            <a:ext cx="10125694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8921E4-02B0-3748-9844-933F710058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8700" y="2321923"/>
            <a:ext cx="4876800" cy="3825952"/>
          </a:xfrm>
          <a:prstGeom prst="rect">
            <a:avLst/>
          </a:prstGeom>
        </p:spPr>
        <p:txBody>
          <a:bodyPr/>
          <a:lstStyle>
            <a:lvl1pPr>
              <a:buNone/>
              <a:defRPr sz="180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43048678-0BD6-C448-8690-BD61FC60950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48400" y="2286000"/>
            <a:ext cx="4876800" cy="2746375"/>
          </a:xfrm>
          <a:prstGeom prst="rect">
            <a:avLst/>
          </a:prstGeom>
        </p:spPr>
        <p:txBody>
          <a:bodyPr/>
          <a:lstStyle>
            <a:lvl1pPr>
              <a:buNone/>
              <a:defRPr sz="1800"/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C8134C-ADB9-4E1C-97DD-12E5DE2C775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/>
              <a:t>September 3, 20XX 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0C24D-14BB-46C9-A4C2-DB15E4FB9B2B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Annual Review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33D085-5F13-41E2-9C46-08E3E2846CC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782931A-7D25-4B4B-9464-57AE41893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8897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B35C0DBA-B958-984A-8540-551D3604D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7107" y="999068"/>
            <a:ext cx="4876800" cy="645284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dirty="0"/>
              <a:t>Click to edit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0C9ECF50-A899-D84A-8DA7-545D7B1945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57107" y="2286003"/>
            <a:ext cx="4876800" cy="233272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18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C23E260-2F88-C54F-893E-80966D14934A}"/>
              </a:ext>
            </a:extLst>
          </p:cNvPr>
          <p:cNvCxnSpPr>
            <a:cxnSpLocks/>
          </p:cNvCxnSpPr>
          <p:nvPr userDrawn="1"/>
        </p:nvCxnSpPr>
        <p:spPr>
          <a:xfrm>
            <a:off x="6261560" y="1869925"/>
            <a:ext cx="4872347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41785DC-164D-344A-8D61-85C59CABEC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990600"/>
            <a:ext cx="4837176" cy="4837176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Content Placeholder 13">
            <a:extLst>
              <a:ext uri="{FF2B5EF4-FFF2-40B4-BE49-F238E27FC236}">
                <a16:creationId xmlns:a16="http://schemas.microsoft.com/office/drawing/2014/main" id="{8B57D363-927D-CE43-AD8A-2F5E6CC59E9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57107" y="4659581"/>
            <a:ext cx="4876800" cy="543031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 sz="1200"/>
            </a:lvl2pPr>
            <a:lvl3pPr marL="914400" indent="0">
              <a:buFontTx/>
              <a:buNone/>
              <a:defRPr sz="1200"/>
            </a:lvl3pPr>
            <a:lvl4pPr marL="1371600" indent="0">
              <a:buFontTx/>
              <a:buNone/>
              <a:defRPr sz="1200"/>
            </a:lvl4pPr>
            <a:lvl5pPr marL="1828800" indent="0"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2FDBC3-20E9-45B6-850D-2F34EA22D1B8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/>
              <a:t>September 3, 20XX 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C17A152-7FD0-42FA-9937-8667D4B7515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Annual Review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687AABD-BCAB-4325-8510-954CAAD92A9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82931A-7D25-4B4B-9464-57AE41893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5415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7687ADE-BAA9-634F-96B8-ACF4EE9BDF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/>
          </p:cNvSpPr>
          <p:nvPr userDrawn="1"/>
        </p:nvSpPr>
        <p:spPr bwMode="auto">
          <a:xfrm>
            <a:off x="0" y="-6836"/>
            <a:ext cx="11158847" cy="582484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FC26CF-26CC-354C-BB60-AD3E01D575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8700" y="2286000"/>
            <a:ext cx="7810499" cy="290453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BEC4E73-6A9F-2F46-89D1-559CE56C12BE}"/>
              </a:ext>
            </a:extLst>
          </p:cNvPr>
          <p:cNvCxnSpPr>
            <a:cxnSpLocks/>
          </p:cNvCxnSpPr>
          <p:nvPr userDrawn="1"/>
        </p:nvCxnSpPr>
        <p:spPr>
          <a:xfrm>
            <a:off x="1033153" y="1871272"/>
            <a:ext cx="10125694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itle 1">
            <a:extLst>
              <a:ext uri="{FF2B5EF4-FFF2-40B4-BE49-F238E27FC236}">
                <a16:creationId xmlns:a16="http://schemas.microsoft.com/office/drawing/2014/main" id="{88BFD865-74BB-5B40-8DA8-7D7B921A7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999068"/>
            <a:ext cx="7810500" cy="645284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dirty="0"/>
              <a:t>Click to edit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71D589B3-67A1-4B39-9EEF-2FB7AB10ECE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Annual Review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82931A-7D25-4B4B-9464-57AE41893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312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B35C0DBA-B958-984A-8540-551D3604D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999068"/>
            <a:ext cx="4876800" cy="645284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dirty="0"/>
              <a:t>Click to edit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0C9ECF50-A899-D84A-8DA7-545D7B1945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8700" y="2286003"/>
            <a:ext cx="4876800" cy="356869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18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C23E260-2F88-C54F-893E-80966D14934A}"/>
              </a:ext>
            </a:extLst>
          </p:cNvPr>
          <p:cNvCxnSpPr>
            <a:cxnSpLocks/>
          </p:cNvCxnSpPr>
          <p:nvPr userDrawn="1"/>
        </p:nvCxnSpPr>
        <p:spPr>
          <a:xfrm>
            <a:off x="1033153" y="1869925"/>
            <a:ext cx="4872347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41785DC-164D-344A-8D61-85C59CABEC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54824" y="990600"/>
            <a:ext cx="4837176" cy="4837176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E1D3B9-B2D1-4927-BE44-8408FBD84C0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September 3, 20XX 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7447116-BCE7-456E-88B8-96ADC76E5FC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Annual Review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3B6347-A35F-4216-9988-7393E598E12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82931A-7D25-4B4B-9464-57AE41893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165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D808B2-C5CA-FE45-B556-461D856BF7A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425CA9F-967F-1545-8E32-09F4DB0F04F6}"/>
              </a:ext>
            </a:extLst>
          </p:cNvPr>
          <p:cNvCxnSpPr>
            <a:cxnSpLocks/>
          </p:cNvCxnSpPr>
          <p:nvPr userDrawn="1"/>
        </p:nvCxnSpPr>
        <p:spPr>
          <a:xfrm flipV="1">
            <a:off x="1044475" y="1862667"/>
            <a:ext cx="10103049" cy="867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id="{69DD4EBD-237B-7245-A9C2-A37674E23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999068"/>
            <a:ext cx="7810500" cy="645284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6815779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BA6D65B-10A2-D743-9FFA-D14B8696F3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/>
          </p:cNvSpPr>
          <p:nvPr userDrawn="1"/>
        </p:nvSpPr>
        <p:spPr bwMode="auto">
          <a:xfrm>
            <a:off x="0" y="-6836"/>
            <a:ext cx="11158847" cy="582484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dirty="0"/>
          </a:p>
        </p:txBody>
      </p:sp>
      <p:sp>
        <p:nvSpPr>
          <p:cNvPr id="10" name="Chart Placeholder 3">
            <a:extLst>
              <a:ext uri="{FF2B5EF4-FFF2-40B4-BE49-F238E27FC236}">
                <a16:creationId xmlns:a16="http://schemas.microsoft.com/office/drawing/2014/main" id="{FCB9F5CF-0F1D-284B-B997-AC308FED47B9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951345" y="2286000"/>
            <a:ext cx="9145155" cy="316492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icon to add chart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5652B48-7CDD-5645-B29B-54727CA5F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999068"/>
            <a:ext cx="7810500" cy="645284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dirty="0"/>
              <a:t>Click to edit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C0F4C76-2690-7448-8D03-9692C2BB1016}"/>
              </a:ext>
            </a:extLst>
          </p:cNvPr>
          <p:cNvCxnSpPr>
            <a:cxnSpLocks/>
          </p:cNvCxnSpPr>
          <p:nvPr userDrawn="1"/>
        </p:nvCxnSpPr>
        <p:spPr>
          <a:xfrm>
            <a:off x="1033153" y="1871272"/>
            <a:ext cx="10125694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1C09B5-CD25-4B65-9120-D8EBD79ABC8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/>
              <a:t>September 3, 20XX 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6281DE-BBF4-4AA1-B110-DC418232A01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Annual Review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39333A-6926-414D-9C9D-B62395A38A8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782931A-7D25-4B4B-9464-57AE41893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9658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  <p15:guide id="6" pos="636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1855E5B9-5A63-2D46-8653-3FD1F538F5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/>
          </p:cNvSpPr>
          <p:nvPr userDrawn="1"/>
        </p:nvSpPr>
        <p:spPr bwMode="auto">
          <a:xfrm>
            <a:off x="0" y="4453"/>
            <a:ext cx="11158847" cy="582484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dirty="0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03FB492B-801F-1741-BD1B-89F9C6BFF0EC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1028700" y="2423161"/>
            <a:ext cx="9067800" cy="222740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icon to add table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74545B3-0290-D848-BDB5-811BC52BD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999068"/>
            <a:ext cx="10096500" cy="645284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dirty="0"/>
              <a:t>Click to edit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3709460-09E4-854A-889B-491A934DE40F}"/>
              </a:ext>
            </a:extLst>
          </p:cNvPr>
          <p:cNvCxnSpPr>
            <a:cxnSpLocks/>
          </p:cNvCxnSpPr>
          <p:nvPr userDrawn="1"/>
        </p:nvCxnSpPr>
        <p:spPr>
          <a:xfrm>
            <a:off x="1033153" y="1871272"/>
            <a:ext cx="10125694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749A19-BE29-4599-ABBE-E7C61FF9EE3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September 3, 20XX 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8F30C11-6611-47E2-9CF7-8EE77F4CD10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Annual Review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AF710E8-4CE9-4D79-8121-DD559D321EC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82931A-7D25-4B4B-9464-57AE41893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033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  <p15:guide id="6" pos="636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6A99595-F780-594B-8C36-E4E5AF5E1C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/>
          </p:cNvSpPr>
          <p:nvPr userDrawn="1"/>
        </p:nvSpPr>
        <p:spPr bwMode="auto">
          <a:xfrm>
            <a:off x="0" y="-6836"/>
            <a:ext cx="11158847" cy="582484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4AFB169-81B7-454B-BE19-407333C86F3B}"/>
              </a:ext>
            </a:extLst>
          </p:cNvPr>
          <p:cNvCxnSpPr>
            <a:cxnSpLocks/>
          </p:cNvCxnSpPr>
          <p:nvPr userDrawn="1"/>
        </p:nvCxnSpPr>
        <p:spPr>
          <a:xfrm>
            <a:off x="2184935" y="1874704"/>
            <a:ext cx="8973912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FC26CF-26CC-354C-BB60-AD3E01D575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8700" y="2304344"/>
            <a:ext cx="7810500" cy="29892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50000"/>
              </a:lnSpc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A06611-233D-45FA-A146-AB9D4F4A78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1525" y="978781"/>
            <a:ext cx="1589372" cy="1325563"/>
          </a:xfrm>
          <a:prstGeom prst="rect">
            <a:avLst/>
          </a:prstGeom>
        </p:spPr>
        <p:txBody>
          <a:bodyPr/>
          <a:lstStyle>
            <a:lvl1pPr>
              <a:defRPr sz="20000"/>
            </a:lvl1pPr>
          </a:lstStyle>
          <a:p>
            <a:r>
              <a:rPr lang="en-US" dirty="0"/>
              <a:t>“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4887C6-2D97-4388-AA65-CEEA6591BFB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September 3, 20XX 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F84EFA-1D77-40D3-B5AC-6652DC26F0E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Annual Review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13CA07C-1BC2-4B16-8557-27C373CFCE9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82931A-7D25-4B4B-9464-57AE41893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44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FAD8BFA-14F6-F54A-AB64-29F9F7616A7D}"/>
              </a:ext>
            </a:extLst>
          </p:cNvPr>
          <p:cNvCxnSpPr>
            <a:cxnSpLocks/>
          </p:cNvCxnSpPr>
          <p:nvPr userDrawn="1"/>
        </p:nvCxnSpPr>
        <p:spPr>
          <a:xfrm>
            <a:off x="1033153" y="1874640"/>
            <a:ext cx="10125694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8700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1"/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28700" y="475275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1" name="Text Placeholder 4">
            <a:extLst>
              <a:ext uri="{FF2B5EF4-FFF2-40B4-BE49-F238E27FC236}">
                <a16:creationId xmlns:a16="http://schemas.microsoft.com/office/drawing/2014/main" id="{892AA37C-BA0F-9C4F-B098-EDFE391C47D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84600" y="4332486"/>
            <a:ext cx="1828800" cy="40122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1"/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EEAAAC92-F1DA-6847-8D56-1ACCD5E3B0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84600" y="475275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F4E4153D-E2B3-7D4A-8D92-FF6597B2FB5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31512" y="4313436"/>
            <a:ext cx="1828800" cy="42027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1"/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0D6B703A-5BF6-744F-A3D3-C65E3F8B3B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531512" y="4752757"/>
            <a:ext cx="1828800" cy="55245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982A9FE5-981A-B340-B8F8-D2DB83C1960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296400" y="4332486"/>
            <a:ext cx="1828800" cy="42027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1"/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6" name="Text Placeholder 4">
            <a:extLst>
              <a:ext uri="{FF2B5EF4-FFF2-40B4-BE49-F238E27FC236}">
                <a16:creationId xmlns:a16="http://schemas.microsoft.com/office/drawing/2014/main" id="{594B2391-B4C8-5542-8285-39BAD874EC1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296400" y="4752757"/>
            <a:ext cx="1828800" cy="55245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7" name="Picture Placeholder 25">
            <a:extLst>
              <a:ext uri="{FF2B5EF4-FFF2-40B4-BE49-F238E27FC236}">
                <a16:creationId xmlns:a16="http://schemas.microsoft.com/office/drawing/2014/main" id="{A2D87BC1-884E-CD4E-BABF-B7AF4DF7869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028700" y="2308936"/>
            <a:ext cx="1828800" cy="183159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8" name="Picture Placeholder 25">
            <a:extLst>
              <a:ext uri="{FF2B5EF4-FFF2-40B4-BE49-F238E27FC236}">
                <a16:creationId xmlns:a16="http://schemas.microsoft.com/office/drawing/2014/main" id="{DB0763B3-E65F-8A47-AA7C-C9A56C50600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784600" y="2308936"/>
            <a:ext cx="1828800" cy="183159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9" name="Picture Placeholder 25">
            <a:extLst>
              <a:ext uri="{FF2B5EF4-FFF2-40B4-BE49-F238E27FC236}">
                <a16:creationId xmlns:a16="http://schemas.microsoft.com/office/drawing/2014/main" id="{1E0F47CF-6DE7-F745-B9D8-55421009AF4E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540500" y="2308936"/>
            <a:ext cx="1828800" cy="183159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0" name="Picture Placeholder 25">
            <a:extLst>
              <a:ext uri="{FF2B5EF4-FFF2-40B4-BE49-F238E27FC236}">
                <a16:creationId xmlns:a16="http://schemas.microsoft.com/office/drawing/2014/main" id="{B4621956-6AB4-E346-8900-9AE2A51ADBC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9296400" y="2314278"/>
            <a:ext cx="1828800" cy="183159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3B64062A-6292-0441-95CB-9A91F49DB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999068"/>
            <a:ext cx="7810500" cy="645284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dirty="0"/>
              <a:t>Click to edit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3883EC-FACE-4093-9976-8B0D4C8BEBCC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en-US"/>
              <a:t>September 3, 20XX 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2611EE2-9C8D-405E-9ABF-8EFD1E1D6BB5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Annual Review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FE126EB-13BB-4830-A999-3778C11747A6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7782931A-7D25-4B4B-9464-57AE41893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9632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 userDrawn="1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  <p15:guide id="8" orient="horz" pos="3072" userDrawn="1">
          <p15:clr>
            <a:srgbClr val="FBAE40"/>
          </p15:clr>
        </p15:guide>
        <p15:guide id="13" pos="6384" userDrawn="1">
          <p15:clr>
            <a:srgbClr val="FBAE40"/>
          </p15:clr>
        </p15:guide>
        <p15:guide id="14" orient="horz" pos="3216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>
            <a:extLst>
              <a:ext uri="{FF2B5EF4-FFF2-40B4-BE49-F238E27FC236}">
                <a16:creationId xmlns:a16="http://schemas.microsoft.com/office/drawing/2014/main" id="{A116A2E3-682D-BD4F-9FC9-4546B0C9A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999068"/>
            <a:ext cx="7810500" cy="645284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dirty="0"/>
              <a:t>Click to edit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D64AC08-85A6-6F44-88B4-3FAE91B70C1B}"/>
              </a:ext>
            </a:extLst>
          </p:cNvPr>
          <p:cNvCxnSpPr>
            <a:cxnSpLocks/>
          </p:cNvCxnSpPr>
          <p:nvPr userDrawn="1"/>
        </p:nvCxnSpPr>
        <p:spPr>
          <a:xfrm>
            <a:off x="1033153" y="1871272"/>
            <a:ext cx="10125694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1056DE-470B-C64D-99AE-5039A021EC5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41616" y="2328553"/>
            <a:ext cx="2286000" cy="911029"/>
          </a:xfrm>
          <a:prstGeom prst="rect">
            <a:avLst/>
          </a:prstGeom>
        </p:spPr>
        <p:txBody>
          <a:bodyPr/>
          <a:lstStyle>
            <a:lvl1pPr>
              <a:buNone/>
              <a:defRPr sz="1800" b="1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4ADA9C53-0DC4-4D43-B80C-9B0A9E0EBDE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06672" y="2328553"/>
            <a:ext cx="2286000" cy="911029"/>
          </a:xfrm>
          <a:prstGeom prst="rect">
            <a:avLst/>
          </a:prstGeom>
        </p:spPr>
        <p:txBody>
          <a:bodyPr/>
          <a:lstStyle>
            <a:lvl1pPr>
              <a:buNone/>
              <a:defRPr sz="1800" b="1"/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38" name="Text Placeholder 4">
            <a:extLst>
              <a:ext uri="{FF2B5EF4-FFF2-40B4-BE49-F238E27FC236}">
                <a16:creationId xmlns:a16="http://schemas.microsoft.com/office/drawing/2014/main" id="{F8E68047-DF25-AB45-A0F0-F4DFE23516C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06672" y="3336211"/>
            <a:ext cx="2286000" cy="249099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61DB1B27-14E7-1549-BDAA-6DD31A1B1FC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839200" y="2328553"/>
            <a:ext cx="2286000" cy="911029"/>
          </a:xfrm>
          <a:prstGeom prst="rect">
            <a:avLst/>
          </a:prstGeom>
        </p:spPr>
        <p:txBody>
          <a:bodyPr/>
          <a:lstStyle>
            <a:lvl1pPr>
              <a:buNone/>
              <a:defRPr sz="1800" b="1"/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42" name="Text Placeholder 4">
            <a:extLst>
              <a:ext uri="{FF2B5EF4-FFF2-40B4-BE49-F238E27FC236}">
                <a16:creationId xmlns:a16="http://schemas.microsoft.com/office/drawing/2014/main" id="{69D66743-22F2-C84F-9FD2-F350766D6CD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839200" y="3331030"/>
            <a:ext cx="2286000" cy="246653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3" name="Text Placeholder 4">
            <a:extLst>
              <a:ext uri="{FF2B5EF4-FFF2-40B4-BE49-F238E27FC236}">
                <a16:creationId xmlns:a16="http://schemas.microsoft.com/office/drawing/2014/main" id="{4A38EF55-8739-4A40-A228-67296EA938B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574144" y="2328553"/>
            <a:ext cx="2286000" cy="911029"/>
          </a:xfrm>
          <a:prstGeom prst="rect">
            <a:avLst/>
          </a:prstGeom>
        </p:spPr>
        <p:txBody>
          <a:bodyPr/>
          <a:lstStyle>
            <a:lvl1pPr>
              <a:buNone/>
              <a:defRPr sz="1800" b="1"/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44" name="Text Placeholder 4">
            <a:extLst>
              <a:ext uri="{FF2B5EF4-FFF2-40B4-BE49-F238E27FC236}">
                <a16:creationId xmlns:a16="http://schemas.microsoft.com/office/drawing/2014/main" id="{268DC74C-B0F9-2649-BEC3-BBA0BD73765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557921" y="3331029"/>
            <a:ext cx="2286000" cy="246653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B1422B-E6C5-43B2-9F2B-DECEB381214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68377" y="3331029"/>
            <a:ext cx="2286000" cy="246697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400"/>
            </a:lvl1pPr>
            <a:lvl2pPr>
              <a:buNone/>
              <a:defRPr sz="1400"/>
            </a:lvl2pPr>
            <a:lvl3pPr>
              <a:buNone/>
              <a:defRPr sz="1400"/>
            </a:lvl3pPr>
            <a:lvl4pPr>
              <a:buNone/>
              <a:defRPr sz="1400"/>
            </a:lvl4pPr>
            <a:lvl5pPr>
              <a:buNone/>
              <a:defRPr sz="14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C81DA9-1713-43A7-A2CF-A9525B11AF43}"/>
              </a:ext>
            </a:extLst>
          </p:cNvPr>
          <p:cNvSpPr>
            <a:spLocks noGrp="1"/>
          </p:cNvSpPr>
          <p:nvPr>
            <p:ph type="dt" sz="half" idx="26"/>
          </p:nvPr>
        </p:nvSpPr>
        <p:spPr/>
        <p:txBody>
          <a:bodyPr/>
          <a:lstStyle/>
          <a:p>
            <a:r>
              <a:rPr lang="en-US"/>
              <a:t>September 3, 20XX 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76A8F0-5D79-4C8A-9966-308409EB26B0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Annual Review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85BAE5-43DA-49F0-89E6-66D549C52389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7782931A-7D25-4B4B-9464-57AE41893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2560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  <p15:guide id="14" pos="148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79F22C8-3EAB-425F-ADBA-3A162D8202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830818" y="6292334"/>
            <a:ext cx="1522982" cy="18288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 b="0">
                <a:solidFill>
                  <a:schemeClr val="bg1"/>
                </a:solidFill>
              </a:defRPr>
            </a:lvl1pPr>
          </a:lstStyle>
          <a:p>
            <a:r>
              <a:rPr lang="en-US"/>
              <a:t>September 3, 20XX </a:t>
            </a:r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C4B4F87-0B31-4EDA-8270-4233B0D8FF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298180" y="6294120"/>
            <a:ext cx="1462788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schemeClr val="bg1"/>
                </a:solidFill>
              </a:rPr>
              <a:t>Annual Review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05EC255-976A-48BF-A8A0-1ECEBDFBB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3500" y="6292334"/>
            <a:ext cx="41275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782931A-7D25-4B4B-9464-57AE41893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74" r:id="rId2"/>
    <p:sldLayoutId id="2147483673" r:id="rId3"/>
    <p:sldLayoutId id="2147483671" r:id="rId4"/>
    <p:sldLayoutId id="2147483678" r:id="rId5"/>
    <p:sldLayoutId id="2147483676" r:id="rId6"/>
    <p:sldLayoutId id="2147483677" r:id="rId7"/>
    <p:sldLayoutId id="2147483660" r:id="rId8"/>
    <p:sldLayoutId id="2147483675" r:id="rId9"/>
    <p:sldLayoutId id="2147483679" r:id="rId10"/>
    <p:sldLayoutId id="2147483680" r:id="rId11"/>
    <p:sldLayoutId id="2147483681" r:id="rId12"/>
    <p:sldLayoutId id="2147483684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7008" userDrawn="1">
          <p15:clr>
            <a:srgbClr val="F26B43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24" userDrawn="1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orient="horz" pos="624" userDrawn="1">
          <p15:clr>
            <a:srgbClr val="F26B43"/>
          </p15:clr>
        </p15:guide>
        <p15:guide id="18" orient="horz" pos="3672" userDrawn="1">
          <p15:clr>
            <a:srgbClr val="F26B43"/>
          </p15:clr>
        </p15:guide>
        <p15:guide id="19" pos="3984" userDrawn="1">
          <p15:clr>
            <a:srgbClr val="547EB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hyperlink" Target="https://ivypanda.com/scholarship-writi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hyperlink" Target="https://ivypanda.com/scholarship-writin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hyperlink" Target="https://ivypanda.com/scholarship-writin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hyperlink" Target="https://ivypanda.com/scholarship-writin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hyperlink" Target="https://ivypanda.com/scholarship-writin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vypanda.com/scholarship-writin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ivypanda.com/scholarship-writing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ECC17-4660-124A-8996-54F15FD169C0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kern="100" dirty="0" smtClean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Your </a:t>
            </a:r>
            <a:r>
              <a:rPr lang="en-US" sz="18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First </a:t>
            </a:r>
            <a:r>
              <a:rPr lang="en-US" sz="1800" kern="100" dirty="0" smtClean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Name Last </a:t>
            </a:r>
            <a:r>
              <a:rPr lang="en-US" sz="18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Name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>
                <a:effectLst/>
                <a:ea typeface="Arial" panose="020B0604020202020204" pitchFamily="34" charset="0"/>
                <a:cs typeface="Arial" panose="020B0604020202020204" pitchFamily="34" charset="0"/>
              </a:rPr>
              <a:t>Date</a:t>
            </a:r>
            <a:endParaRPr lang="en-US" sz="1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9C99CF7C-AFAB-48F1-8FC3-CCCE98982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4600" b="1" dirty="0">
                <a:solidFill>
                  <a:schemeClr val="bg2"/>
                </a:solidFill>
                <a:effectLst/>
                <a:latin typeface="+mn-lt"/>
                <a:ea typeface="Times New Roman" panose="02020603050405020304" pitchFamily="18" charset="0"/>
              </a:rPr>
              <a:t>The Title of the PowerPoint Presentation</a:t>
            </a:r>
            <a:endParaRPr lang="en-US" sz="4600" dirty="0">
              <a:solidFill>
                <a:schemeClr val="bg2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79681">
            <a:off x="1063840" y="642112"/>
            <a:ext cx="1001219" cy="100121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505673">
            <a:off x="8234383" y="1975274"/>
            <a:ext cx="830517" cy="83051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86300"/>
            <a:ext cx="12192001" cy="5717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6986" y="9728"/>
            <a:ext cx="1015286" cy="282024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094327" flipV="1">
            <a:off x="5785306" y="4558020"/>
            <a:ext cx="621387" cy="621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47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0715" y="2286003"/>
            <a:ext cx="4432785" cy="2487496"/>
          </a:xfrm>
          <a:prstGeom prst="rect">
            <a:avLst/>
          </a:prstGeom>
        </p:spPr>
      </p:pic>
      <p:sp>
        <p:nvSpPr>
          <p:cNvPr id="42" name="Title 41">
            <a:extLst>
              <a:ext uri="{FF2B5EF4-FFF2-40B4-BE49-F238E27FC236}">
                <a16:creationId xmlns:a16="http://schemas.microsoft.com/office/drawing/2014/main" id="{0A330894-D0C4-D546-8FD0-57BDEB2A0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  <a:latin typeface="+mn-lt"/>
              </a:rPr>
              <a:t>Introduction</a:t>
            </a:r>
            <a:endParaRPr lang="en-US" dirty="0">
              <a:latin typeface="+mn-lt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ea typeface="Calibri" panose="020F0502020204030204" pitchFamily="34" charset="0"/>
                <a:cs typeface="Arial" panose="020B0604020202020204" pitchFamily="34" charset="0"/>
              </a:rPr>
              <a:t>Bullet point 1.</a:t>
            </a: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ea typeface="Calibri" panose="020F0502020204030204" pitchFamily="34" charset="0"/>
                <a:cs typeface="Arial" panose="020B0604020202020204" pitchFamily="34" charset="0"/>
              </a:rPr>
              <a:t>Bullet point 2 </a:t>
            </a:r>
            <a:r>
              <a:rPr lang="en-US" sz="2200" kern="100" dirty="0" smtClean="0">
                <a:ea typeface="Calibri" panose="020F0502020204030204" pitchFamily="34" charset="0"/>
                <a:cs typeface="Arial" panose="020B0604020202020204" pitchFamily="34" charset="0"/>
              </a:rPr>
              <a:t>(Author1</a:t>
            </a:r>
            <a:r>
              <a:rPr lang="ru-RU" sz="2200" kern="100" dirty="0" smtClean="0">
                <a:ea typeface="Calibri" panose="020F0502020204030204" pitchFamily="34" charset="0"/>
                <a:cs typeface="Arial" panose="020B0604020202020204" pitchFamily="34" charset="0"/>
              </a:rPr>
              <a:t> 20</a:t>
            </a:r>
            <a:r>
              <a:rPr lang="en-US" sz="2200" kern="100" dirty="0" smtClean="0"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en-US" sz="2200" kern="1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ea typeface="Calibri" panose="020F0502020204030204" pitchFamily="34" charset="0"/>
                <a:cs typeface="Arial" panose="020B0604020202020204" pitchFamily="34" charset="0"/>
              </a:rPr>
              <a:t>Bullet point 3.</a:t>
            </a: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ea typeface="Calibri" panose="020F0502020204030204" pitchFamily="34" charset="0"/>
                <a:cs typeface="Arial" panose="020B0604020202020204" pitchFamily="34" charset="0"/>
              </a:rPr>
              <a:t>Bullet point 4.</a:t>
            </a: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ea typeface="Calibri" panose="020F0502020204030204" pitchFamily="34" charset="0"/>
                <a:cs typeface="Arial" panose="020B0604020202020204" pitchFamily="34" charset="0"/>
              </a:rPr>
              <a:t>Bullet point 5 </a:t>
            </a:r>
            <a:r>
              <a:rPr lang="en-US" sz="2200" kern="100" dirty="0" smtClean="0">
                <a:ea typeface="Calibri" panose="020F0502020204030204" pitchFamily="34" charset="0"/>
                <a:cs typeface="Arial" panose="020B0604020202020204" pitchFamily="34" charset="0"/>
              </a:rPr>
              <a:t>(Author2</a:t>
            </a:r>
            <a:r>
              <a:rPr lang="ru-RU" sz="2200" kern="100" dirty="0" smtClean="0">
                <a:ea typeface="Calibri" panose="020F0502020204030204" pitchFamily="34" charset="0"/>
                <a:cs typeface="Arial" panose="020B0604020202020204" pitchFamily="34" charset="0"/>
              </a:rPr>
              <a:t> 24</a:t>
            </a:r>
            <a:r>
              <a:rPr lang="en-US" sz="2200" kern="100" dirty="0" smtClean="0"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en-US" sz="2200" kern="1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ea typeface="Calibri" panose="020F0502020204030204" pitchFamily="34" charset="0"/>
                <a:cs typeface="Arial" panose="020B0604020202020204" pitchFamily="34" charset="0"/>
              </a:rPr>
              <a:t>Bullet point 6</a:t>
            </a:r>
            <a:r>
              <a:rPr lang="en-US" sz="2200" kern="100" dirty="0" smtClean="0"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200" kern="1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D6E789-A9CA-435C-99DB-6EAF638305E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245140" y="6439711"/>
            <a:ext cx="10661110" cy="233463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Template prepared for </a:t>
            </a:r>
            <a:r>
              <a:rPr lang="en-US" dirty="0" err="1">
                <a:solidFill>
                  <a:schemeClr val="bg1">
                    <a:lumMod val="75000"/>
                    <a:lumOff val="25000"/>
                  </a:schemeClr>
                </a:solidFill>
                <a:hlinkClick r:id="rId4"/>
              </a:rPr>
              <a:t>IvyPanda</a:t>
            </a:r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  <a:hlinkClick r:id="rId4"/>
              </a:rPr>
              <a:t> Annual Writing Contest Scholarship </a:t>
            </a:r>
            <a:r>
              <a:rPr lang="en-US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                                                                                                                                                                </a:t>
            </a:r>
            <a:fld id="{7782931A-7D25-4B4B-9464-57AE418934A3}" type="slidenum">
              <a:rPr lang="en-US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pPr/>
              <a:t>2</a:t>
            </a:fld>
            <a:endParaRPr lang="en-US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6307FB-DE73-61E4-692F-A009025E289A}"/>
              </a:ext>
            </a:extLst>
          </p:cNvPr>
          <p:cNvSpPr txBox="1"/>
          <p:nvPr/>
        </p:nvSpPr>
        <p:spPr>
          <a:xfrm>
            <a:off x="8064273" y="4812411"/>
            <a:ext cx="363560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(Source: https</a:t>
            </a:r>
            <a:r>
              <a:rPr lang="en-US" sz="1400" dirty="0" smtClean="0">
                <a:solidFill>
                  <a:schemeClr val="bg1"/>
                </a:solidFill>
              </a:rPr>
              <a:t>://ivypanda.com</a:t>
            </a:r>
            <a:r>
              <a:rPr lang="en-US" sz="1400" dirty="0">
                <a:solidFill>
                  <a:schemeClr val="bg1"/>
                </a:solidFill>
              </a:rPr>
              <a:t>/)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6986" y="9728"/>
            <a:ext cx="1015286" cy="282024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328589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B4391A8-86CF-7246-9C31-CC6670044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AE" dirty="0">
                <a:solidFill>
                  <a:schemeClr val="bg2"/>
                </a:solidFill>
                <a:latin typeface="+mn-lt"/>
              </a:rPr>
              <a:t>Topic 1</a:t>
            </a:r>
            <a:endParaRPr lang="en-US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0DB976-73D7-0AF2-1FEF-17652E6571DF}"/>
              </a:ext>
            </a:extLst>
          </p:cNvPr>
          <p:cNvSpPr txBox="1"/>
          <p:nvPr/>
        </p:nvSpPr>
        <p:spPr>
          <a:xfrm>
            <a:off x="6540759" y="2339565"/>
            <a:ext cx="5651241" cy="23801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Bullet point 1.</a:t>
            </a: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Bullet point 2 </a:t>
            </a:r>
            <a:r>
              <a:rPr lang="en-US" sz="2200" kern="100" dirty="0" smtClean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(Author3</a:t>
            </a:r>
            <a:r>
              <a:rPr lang="ru-RU" sz="2200" kern="100" dirty="0" smtClean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kern="100" dirty="0" smtClean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24</a:t>
            </a:r>
            <a:r>
              <a:rPr lang="en-US" sz="2200" kern="100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Bullet point 3.</a:t>
            </a: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Bullet point 4.</a:t>
            </a: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Bullet point 5 </a:t>
            </a:r>
            <a:r>
              <a:rPr lang="en-US" sz="2200" kern="100" dirty="0" smtClean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(Author2</a:t>
            </a:r>
            <a:r>
              <a:rPr lang="ru-RU" sz="2200" kern="100" dirty="0" smtClean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25</a:t>
            </a:r>
            <a:r>
              <a:rPr lang="en-US" sz="2200" kern="100" dirty="0" smtClean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en-US" sz="2200" kern="100" dirty="0">
              <a:solidFill>
                <a:schemeClr val="bg1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Bullet point 6.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A6307FB-DE73-61E4-692F-A009025E289A}"/>
              </a:ext>
            </a:extLst>
          </p:cNvPr>
          <p:cNvSpPr txBox="1"/>
          <p:nvPr/>
        </p:nvSpPr>
        <p:spPr>
          <a:xfrm>
            <a:off x="1530596" y="4565815"/>
            <a:ext cx="363560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(Source: https://service.ivypanda.com/)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58" b="5858"/>
          <a:stretch>
            <a:fillRect/>
          </a:stretch>
        </p:blipFill>
        <p:spPr>
          <a:xfrm>
            <a:off x="2269898" y="2519466"/>
            <a:ext cx="1917278" cy="1917278"/>
          </a:xfrm>
          <a:prstGeom prst="rect">
            <a:avLst/>
          </a:prstGeom>
        </p:spPr>
      </p:pic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71D6E789-A9CA-435C-99DB-6EAF638305E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245140" y="6439711"/>
            <a:ext cx="10661110" cy="233463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Template prepared for </a:t>
            </a:r>
            <a:r>
              <a:rPr lang="en-US" dirty="0" err="1">
                <a:solidFill>
                  <a:schemeClr val="bg1">
                    <a:lumMod val="75000"/>
                    <a:lumOff val="25000"/>
                  </a:schemeClr>
                </a:solidFill>
                <a:hlinkClick r:id="rId4"/>
              </a:rPr>
              <a:t>IvyPanda</a:t>
            </a:r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  <a:hlinkClick r:id="rId4"/>
              </a:rPr>
              <a:t> Annual Writing Contest Scholarship </a:t>
            </a:r>
            <a:r>
              <a:rPr lang="en-US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                                                                                                                                                                </a:t>
            </a: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3</a:t>
            </a:r>
            <a:endParaRPr lang="en-US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6986" y="9728"/>
            <a:ext cx="1015286" cy="282024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235143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32C336-873B-22B1-59D8-9DE0E5CBD8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98" y="2286003"/>
            <a:ext cx="2343477" cy="2238687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1538658-4DCE-26D5-1DA4-32D5A0C74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AE" dirty="0">
                <a:solidFill>
                  <a:schemeClr val="bg2"/>
                </a:solidFill>
                <a:latin typeface="+mn-lt"/>
              </a:rPr>
              <a:t>Topic </a:t>
            </a:r>
            <a:r>
              <a:rPr lang="ru-RU" dirty="0" smtClean="0">
                <a:solidFill>
                  <a:schemeClr val="bg2"/>
                </a:solidFill>
                <a:latin typeface="+mn-lt"/>
              </a:rPr>
              <a:t>2</a:t>
            </a:r>
            <a:endParaRPr lang="en-US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ea typeface="Calibri" panose="020F0502020204030204" pitchFamily="34" charset="0"/>
                <a:cs typeface="Arial" panose="020B0604020202020204" pitchFamily="34" charset="0"/>
              </a:rPr>
              <a:t>Bullet point 1.</a:t>
            </a: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ea typeface="Calibri" panose="020F0502020204030204" pitchFamily="34" charset="0"/>
                <a:cs typeface="Arial" panose="020B0604020202020204" pitchFamily="34" charset="0"/>
              </a:rPr>
              <a:t>Bullet point 2 </a:t>
            </a:r>
            <a:r>
              <a:rPr lang="en-US" sz="2200" kern="100" dirty="0" smtClean="0">
                <a:ea typeface="Calibri" panose="020F0502020204030204" pitchFamily="34" charset="0"/>
                <a:cs typeface="Arial" panose="020B0604020202020204" pitchFamily="34" charset="0"/>
              </a:rPr>
              <a:t>(Author2</a:t>
            </a:r>
            <a:r>
              <a:rPr lang="ru-RU" sz="2200" kern="100" dirty="0" smtClean="0">
                <a:ea typeface="Calibri" panose="020F0502020204030204" pitchFamily="34" charset="0"/>
                <a:cs typeface="Arial" panose="020B0604020202020204" pitchFamily="34" charset="0"/>
              </a:rPr>
              <a:t> 42</a:t>
            </a:r>
            <a:r>
              <a:rPr lang="en-US" sz="2200" kern="100" dirty="0" smtClean="0"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en-US" sz="2200" kern="1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ea typeface="Calibri" panose="020F0502020204030204" pitchFamily="34" charset="0"/>
                <a:cs typeface="Arial" panose="020B0604020202020204" pitchFamily="34" charset="0"/>
              </a:rPr>
              <a:t>Bullet point 3.</a:t>
            </a: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ea typeface="Calibri" panose="020F0502020204030204" pitchFamily="34" charset="0"/>
                <a:cs typeface="Arial" panose="020B0604020202020204" pitchFamily="34" charset="0"/>
              </a:rPr>
              <a:t>Bullet point 4.</a:t>
            </a: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ea typeface="Calibri" panose="020F0502020204030204" pitchFamily="34" charset="0"/>
                <a:cs typeface="Arial" panose="020B0604020202020204" pitchFamily="34" charset="0"/>
              </a:rPr>
              <a:t>Bullet point 5 </a:t>
            </a:r>
            <a:r>
              <a:rPr lang="en-US" sz="2200" kern="100" dirty="0" smtClean="0">
                <a:ea typeface="Calibri" panose="020F0502020204030204" pitchFamily="34" charset="0"/>
                <a:cs typeface="Arial" panose="020B0604020202020204" pitchFamily="34" charset="0"/>
              </a:rPr>
              <a:t>(Author1</a:t>
            </a:r>
            <a:r>
              <a:rPr lang="ru-RU" sz="2200" kern="100" dirty="0" smtClean="0">
                <a:ea typeface="Calibri" panose="020F0502020204030204" pitchFamily="34" charset="0"/>
                <a:cs typeface="Arial" panose="020B0604020202020204" pitchFamily="34" charset="0"/>
              </a:rPr>
              <a:t> 40</a:t>
            </a:r>
            <a:r>
              <a:rPr lang="en-US" sz="2200" kern="100" dirty="0" smtClean="0"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en-US" sz="2200" kern="1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ea typeface="Calibri" panose="020F0502020204030204" pitchFamily="34" charset="0"/>
                <a:cs typeface="Arial" panose="020B0604020202020204" pitchFamily="34" charset="0"/>
              </a:rPr>
              <a:t>Bullet point 6.</a:t>
            </a:r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6307FB-DE73-61E4-692F-A009025E289A}"/>
              </a:ext>
            </a:extLst>
          </p:cNvPr>
          <p:cNvSpPr txBox="1"/>
          <p:nvPr/>
        </p:nvSpPr>
        <p:spPr>
          <a:xfrm>
            <a:off x="7857898" y="4524690"/>
            <a:ext cx="363560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(Source: https://service.ivypanda.com/)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71D6E789-A9CA-435C-99DB-6EAF638305E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245140" y="6439711"/>
            <a:ext cx="10661110" cy="233463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Template prepared for </a:t>
            </a:r>
            <a:r>
              <a:rPr lang="en-US" dirty="0" err="1">
                <a:solidFill>
                  <a:schemeClr val="bg1">
                    <a:lumMod val="75000"/>
                    <a:lumOff val="25000"/>
                  </a:schemeClr>
                </a:solidFill>
                <a:hlinkClick r:id="rId4"/>
              </a:rPr>
              <a:t>IvyPanda</a:t>
            </a:r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  <a:hlinkClick r:id="rId4"/>
              </a:rPr>
              <a:t> Annual Writing Contest Scholarship </a:t>
            </a:r>
            <a:r>
              <a:rPr lang="en-US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                                                                                                                                                                </a:t>
            </a: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4</a:t>
            </a:r>
            <a:endParaRPr lang="en-US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6986" y="9728"/>
            <a:ext cx="1015286" cy="282024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284267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B4391A8-86CF-7246-9C31-CC6670044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AE" dirty="0">
                <a:solidFill>
                  <a:schemeClr val="bg2"/>
                </a:solidFill>
                <a:latin typeface="+mn-lt"/>
              </a:rPr>
              <a:t>Topic </a:t>
            </a:r>
            <a:r>
              <a:rPr lang="ru-RU" dirty="0" smtClean="0">
                <a:solidFill>
                  <a:schemeClr val="bg2"/>
                </a:solidFill>
                <a:latin typeface="+mn-lt"/>
              </a:rPr>
              <a:t>3</a:t>
            </a:r>
            <a:endParaRPr lang="en-US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0DB976-73D7-0AF2-1FEF-17652E6571DF}"/>
              </a:ext>
            </a:extLst>
          </p:cNvPr>
          <p:cNvSpPr txBox="1"/>
          <p:nvPr/>
        </p:nvSpPr>
        <p:spPr>
          <a:xfrm>
            <a:off x="6540759" y="2339565"/>
            <a:ext cx="5651241" cy="23801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Bullet point 1.</a:t>
            </a: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Bullet point 2 </a:t>
            </a:r>
            <a:r>
              <a:rPr lang="en-US" sz="2200" kern="100" dirty="0" smtClean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(Author2</a:t>
            </a:r>
            <a:r>
              <a:rPr lang="ru-RU" sz="2200" kern="100" dirty="0" smtClean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kern="100" dirty="0" smtClean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24</a:t>
            </a:r>
            <a:r>
              <a:rPr lang="en-US" sz="2200" kern="100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Bullet point 3.</a:t>
            </a: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Bullet point 4.</a:t>
            </a: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Bullet point 5 </a:t>
            </a:r>
            <a:r>
              <a:rPr lang="en-US" sz="2200" kern="100" dirty="0" smtClean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(Author2</a:t>
            </a:r>
            <a:r>
              <a:rPr lang="ru-RU" sz="2200" kern="100" dirty="0" smtClean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25</a:t>
            </a:r>
            <a:r>
              <a:rPr lang="en-US" sz="2200" kern="100" dirty="0" smtClean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en-US" sz="2200" kern="100" dirty="0">
              <a:solidFill>
                <a:schemeClr val="bg1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Bullet point 6.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A6307FB-DE73-61E4-692F-A009025E289A}"/>
              </a:ext>
            </a:extLst>
          </p:cNvPr>
          <p:cNvSpPr txBox="1"/>
          <p:nvPr/>
        </p:nvSpPr>
        <p:spPr>
          <a:xfrm>
            <a:off x="1649299" y="4565815"/>
            <a:ext cx="363560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(Source: https://service.ivypanda.com/)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2950" y="2339565"/>
            <a:ext cx="1991003" cy="2057687"/>
          </a:xfrm>
          <a:prstGeom prst="rect">
            <a:avLst/>
          </a:prstGeom>
        </p:spPr>
      </p:pic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71D6E789-A9CA-435C-99DB-6EAF638305E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245140" y="6439711"/>
            <a:ext cx="10661110" cy="233463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Template prepared for </a:t>
            </a:r>
            <a:r>
              <a:rPr lang="en-US" dirty="0" err="1">
                <a:solidFill>
                  <a:schemeClr val="bg1">
                    <a:lumMod val="75000"/>
                    <a:lumOff val="25000"/>
                  </a:schemeClr>
                </a:solidFill>
                <a:hlinkClick r:id="rId4"/>
              </a:rPr>
              <a:t>IvyPanda</a:t>
            </a:r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  <a:hlinkClick r:id="rId4"/>
              </a:rPr>
              <a:t> Annual Writing Contest Scholarship </a:t>
            </a:r>
            <a:r>
              <a:rPr lang="en-US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                                                                                                                                                                </a:t>
            </a: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5</a:t>
            </a:r>
            <a:endParaRPr lang="en-US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6986" y="9728"/>
            <a:ext cx="1015286" cy="282024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382379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5A26DF-FF71-5C72-28C7-4455A03622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434B00F-1D79-DB3F-2605-A989619C4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AE" dirty="0">
                <a:solidFill>
                  <a:schemeClr val="bg2"/>
                </a:solidFill>
                <a:latin typeface="+mn-lt"/>
              </a:rPr>
              <a:t>Topic </a:t>
            </a:r>
            <a:r>
              <a:rPr lang="en-AE" dirty="0" smtClean="0">
                <a:solidFill>
                  <a:schemeClr val="bg2"/>
                </a:solidFill>
                <a:latin typeface="+mn-lt"/>
              </a:rPr>
              <a:t>4</a:t>
            </a:r>
            <a:endParaRPr lang="en-US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082ACB-E43A-9F8E-3BB5-A2D24D27DDE9}"/>
              </a:ext>
            </a:extLst>
          </p:cNvPr>
          <p:cNvSpPr txBox="1"/>
          <p:nvPr/>
        </p:nvSpPr>
        <p:spPr>
          <a:xfrm>
            <a:off x="1083129" y="5096102"/>
            <a:ext cx="302078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Bullet point 1.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6377CC-8D35-55F4-3427-D4B24049670D}"/>
              </a:ext>
            </a:extLst>
          </p:cNvPr>
          <p:cNvSpPr txBox="1"/>
          <p:nvPr/>
        </p:nvSpPr>
        <p:spPr>
          <a:xfrm>
            <a:off x="4707869" y="5096102"/>
            <a:ext cx="302078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Bullet point 2.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98AC29-62DE-197F-1703-AC850CF47E42}"/>
              </a:ext>
            </a:extLst>
          </p:cNvPr>
          <p:cNvSpPr txBox="1"/>
          <p:nvPr/>
        </p:nvSpPr>
        <p:spPr>
          <a:xfrm>
            <a:off x="8332610" y="5096102"/>
            <a:ext cx="302078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Bullet point 3.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A6307FB-DE73-61E4-692F-A009025E289A}"/>
              </a:ext>
            </a:extLst>
          </p:cNvPr>
          <p:cNvSpPr txBox="1"/>
          <p:nvPr/>
        </p:nvSpPr>
        <p:spPr>
          <a:xfrm>
            <a:off x="939526" y="4530376"/>
            <a:ext cx="363560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(Source: https://service.ivypanda.com/)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703" y="2404919"/>
            <a:ext cx="10164594" cy="2048161"/>
          </a:xfrm>
          <a:prstGeom prst="rect">
            <a:avLst/>
          </a:prstGeom>
        </p:spPr>
      </p:pic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71D6E789-A9CA-435C-99DB-6EAF638305E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245140" y="6439711"/>
            <a:ext cx="10661110" cy="233463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Template prepared for </a:t>
            </a:r>
            <a:r>
              <a:rPr lang="en-US" dirty="0" err="1">
                <a:solidFill>
                  <a:schemeClr val="bg1">
                    <a:lumMod val="75000"/>
                    <a:lumOff val="25000"/>
                  </a:schemeClr>
                </a:solidFill>
                <a:hlinkClick r:id="rId4"/>
              </a:rPr>
              <a:t>IvyPanda</a:t>
            </a:r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  <a:hlinkClick r:id="rId4"/>
              </a:rPr>
              <a:t> Annual Writing Contest Scholarship </a:t>
            </a:r>
            <a:r>
              <a:rPr lang="en-US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                                                                                                                                                                </a:t>
            </a: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6</a:t>
            </a:r>
            <a:endParaRPr lang="en-US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6986" y="9728"/>
            <a:ext cx="1015286" cy="282024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359118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41">
            <a:extLst>
              <a:ext uri="{FF2B5EF4-FFF2-40B4-BE49-F238E27FC236}">
                <a16:creationId xmlns:a16="http://schemas.microsoft.com/office/drawing/2014/main" id="{0A330894-D0C4-D546-8FD0-57BDEB2A0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  <a:latin typeface="+mn-lt"/>
              </a:rPr>
              <a:t>Conclusion</a:t>
            </a:r>
            <a:endParaRPr lang="en-US" dirty="0">
              <a:latin typeface="+mn-lt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ea typeface="Calibri" panose="020F0502020204030204" pitchFamily="34" charset="0"/>
                <a:cs typeface="Arial" panose="020B0604020202020204" pitchFamily="34" charset="0"/>
              </a:rPr>
              <a:t>Bullet point 1.</a:t>
            </a: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ea typeface="Calibri" panose="020F0502020204030204" pitchFamily="34" charset="0"/>
                <a:cs typeface="Arial" panose="020B0604020202020204" pitchFamily="34" charset="0"/>
              </a:rPr>
              <a:t>Bullet point </a:t>
            </a:r>
            <a:r>
              <a:rPr lang="en-US" sz="2200" kern="100" dirty="0" smtClean="0">
                <a:ea typeface="Calibri" panose="020F0502020204030204" pitchFamily="34" charset="0"/>
                <a:cs typeface="Arial" panose="020B0604020202020204" pitchFamily="34" charset="0"/>
              </a:rPr>
              <a:t>2.</a:t>
            </a:r>
            <a:endParaRPr lang="en-US" sz="2200" kern="1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ea typeface="Calibri" panose="020F0502020204030204" pitchFamily="34" charset="0"/>
                <a:cs typeface="Arial" panose="020B0604020202020204" pitchFamily="34" charset="0"/>
              </a:rPr>
              <a:t>Bullet point 3.</a:t>
            </a: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ea typeface="Calibri" panose="020F0502020204030204" pitchFamily="34" charset="0"/>
                <a:cs typeface="Arial" panose="020B0604020202020204" pitchFamily="34" charset="0"/>
              </a:rPr>
              <a:t>Bullet point 4.</a:t>
            </a: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ea typeface="Calibri" panose="020F0502020204030204" pitchFamily="34" charset="0"/>
                <a:cs typeface="Arial" panose="020B0604020202020204" pitchFamily="34" charset="0"/>
              </a:rPr>
              <a:t>Bullet point </a:t>
            </a:r>
            <a:r>
              <a:rPr lang="en-US" sz="2200" kern="100" dirty="0" smtClean="0">
                <a:ea typeface="Calibri" panose="020F0502020204030204" pitchFamily="34" charset="0"/>
                <a:cs typeface="Arial" panose="020B0604020202020204" pitchFamily="34" charset="0"/>
              </a:rPr>
              <a:t>5.</a:t>
            </a:r>
            <a:endParaRPr lang="en-US" sz="2200" kern="1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SzPct val="109000"/>
              <a:buFont typeface="Wingdings" panose="05000000000000000000" pitchFamily="2" charset="2"/>
              <a:buChar char="§"/>
            </a:pPr>
            <a:r>
              <a:rPr lang="en-US" sz="2200" kern="100" dirty="0">
                <a:ea typeface="Calibri" panose="020F0502020204030204" pitchFamily="34" charset="0"/>
                <a:cs typeface="Arial" panose="020B0604020202020204" pitchFamily="34" charset="0"/>
              </a:rPr>
              <a:t>Bullet point 6</a:t>
            </a:r>
            <a:r>
              <a:rPr lang="en-US" sz="2200" kern="100" dirty="0" smtClean="0"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200" kern="1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1D6E789-A9CA-435C-99DB-6EAF638305E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245140" y="6439711"/>
            <a:ext cx="10661110" cy="233463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Template prepared for </a:t>
            </a:r>
            <a:r>
              <a:rPr lang="en-US" dirty="0" err="1">
                <a:solidFill>
                  <a:schemeClr val="bg1">
                    <a:lumMod val="75000"/>
                    <a:lumOff val="25000"/>
                  </a:schemeClr>
                </a:solidFill>
                <a:hlinkClick r:id="rId3"/>
              </a:rPr>
              <a:t>IvyPanda</a:t>
            </a:r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  <a:hlinkClick r:id="rId3"/>
              </a:rPr>
              <a:t> Annual Writing Contest Scholarship </a:t>
            </a:r>
            <a:r>
              <a:rPr lang="en-US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                                                                                                                                                                </a:t>
            </a: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7</a:t>
            </a:r>
            <a:endParaRPr lang="en-US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6986" y="9728"/>
            <a:ext cx="1015286" cy="282024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4925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DA5606-F9EE-7D95-09EC-20E44DF0A0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41">
            <a:extLst>
              <a:ext uri="{FF2B5EF4-FFF2-40B4-BE49-F238E27FC236}">
                <a16:creationId xmlns:a16="http://schemas.microsoft.com/office/drawing/2014/main" id="{78FAC85A-8B02-28C0-70B7-3C84F312A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404" y="882336"/>
            <a:ext cx="10068127" cy="64528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+mn-lt"/>
              </a:rPr>
              <a:t>Works Cited</a:t>
            </a:r>
            <a:endParaRPr lang="en-US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DB8C66-44A0-050B-18BB-EC3A0FF8E111}"/>
              </a:ext>
            </a:extLst>
          </p:cNvPr>
          <p:cNvSpPr txBox="1"/>
          <p:nvPr/>
        </p:nvSpPr>
        <p:spPr>
          <a:xfrm>
            <a:off x="925286" y="2056686"/>
            <a:ext cx="1056821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</a:pPr>
            <a:r>
              <a:rPr lang="en-US" sz="2200" dirty="0" smtClean="0">
                <a:solidFill>
                  <a:schemeClr val="bg1"/>
                </a:solidFill>
              </a:rPr>
              <a:t>Author1, </a:t>
            </a:r>
            <a:r>
              <a:rPr lang="en-US" sz="2200" dirty="0">
                <a:solidFill>
                  <a:schemeClr val="bg1"/>
                </a:solidFill>
              </a:rPr>
              <a:t>First Name. “Title of an Article.” </a:t>
            </a:r>
            <a:r>
              <a:rPr lang="en-US" sz="2200" i="1" dirty="0">
                <a:solidFill>
                  <a:schemeClr val="bg1"/>
                </a:solidFill>
              </a:rPr>
              <a:t>Title of Periodical</a:t>
            </a:r>
            <a:r>
              <a:rPr lang="en-US" sz="2200" dirty="0">
                <a:solidFill>
                  <a:schemeClr val="bg1"/>
                </a:solidFill>
              </a:rPr>
              <a:t>, vol. x, no. x, Year, pp. xx–xx</a:t>
            </a:r>
            <a:r>
              <a:rPr lang="en-US" sz="2200" dirty="0" smtClean="0">
                <a:solidFill>
                  <a:schemeClr val="bg1"/>
                </a:solidFill>
              </a:rPr>
              <a:t>.</a:t>
            </a:r>
          </a:p>
          <a:p>
            <a:pPr marL="457200" indent="-457200">
              <a:lnSpc>
                <a:spcPct val="20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Author2, </a:t>
            </a:r>
            <a:r>
              <a:rPr lang="en-US" sz="2400" dirty="0">
                <a:solidFill>
                  <a:schemeClr val="bg1"/>
                </a:solidFill>
              </a:rPr>
              <a:t>First Name. </a:t>
            </a:r>
            <a:r>
              <a:rPr lang="en-US" sz="2400" i="1" dirty="0">
                <a:solidFill>
                  <a:schemeClr val="bg1"/>
                </a:solidFill>
              </a:rPr>
              <a:t>Title of Book</a:t>
            </a:r>
            <a:r>
              <a:rPr lang="en-US" sz="2400" dirty="0">
                <a:solidFill>
                  <a:schemeClr val="bg1"/>
                </a:solidFill>
              </a:rPr>
              <a:t>. Publisher, Publication Date. 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457200" indent="-457200">
              <a:lnSpc>
                <a:spcPct val="200000"/>
              </a:lnSpc>
            </a:pPr>
            <a:r>
              <a:rPr lang="en-US" sz="2200" dirty="0" smtClean="0">
                <a:solidFill>
                  <a:schemeClr val="bg1"/>
                </a:solidFill>
              </a:rPr>
              <a:t>Author3, </a:t>
            </a:r>
            <a:r>
              <a:rPr lang="en-US" sz="2200" dirty="0">
                <a:solidFill>
                  <a:schemeClr val="bg1"/>
                </a:solidFill>
              </a:rPr>
              <a:t>First Name. “Title of an Article.” </a:t>
            </a:r>
            <a:r>
              <a:rPr lang="en-US" sz="2200" i="1" dirty="0">
                <a:solidFill>
                  <a:schemeClr val="bg1"/>
                </a:solidFill>
              </a:rPr>
              <a:t>Title of Periodical</a:t>
            </a:r>
            <a:r>
              <a:rPr lang="en-US" sz="2200" dirty="0">
                <a:solidFill>
                  <a:schemeClr val="bg1"/>
                </a:solidFill>
              </a:rPr>
              <a:t>, vol. x, no. x, Date Mon. </a:t>
            </a:r>
            <a:r>
              <a:rPr lang="en-US" sz="2200" dirty="0" smtClean="0">
                <a:solidFill>
                  <a:schemeClr val="bg1"/>
                </a:solidFill>
              </a:rPr>
              <a:t>Year, www.link.com</a:t>
            </a:r>
            <a:r>
              <a:rPr lang="en-US" sz="2200" dirty="0">
                <a:solidFill>
                  <a:schemeClr val="bg1"/>
                </a:solidFill>
              </a:rPr>
              <a:t>. </a:t>
            </a:r>
            <a:endParaRPr lang="en-US" sz="2200" kern="100" dirty="0">
              <a:solidFill>
                <a:schemeClr val="bg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71D6E789-A9CA-435C-99DB-6EAF638305E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381328" y="6488349"/>
            <a:ext cx="10524922" cy="18482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Template </a:t>
            </a:r>
            <a:r>
              <a:rPr lang="en-US" sz="1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prepared for </a:t>
            </a:r>
            <a:r>
              <a:rPr lang="en-US" sz="1200" dirty="0" err="1">
                <a:solidFill>
                  <a:schemeClr val="bg1">
                    <a:lumMod val="75000"/>
                    <a:lumOff val="25000"/>
                  </a:schemeClr>
                </a:solidFill>
                <a:hlinkClick r:id="rId2"/>
              </a:rPr>
              <a:t>IvyPanda</a:t>
            </a:r>
            <a:r>
              <a:rPr lang="en-US" sz="1200" dirty="0">
                <a:solidFill>
                  <a:schemeClr val="bg1">
                    <a:lumMod val="75000"/>
                    <a:lumOff val="25000"/>
                  </a:schemeClr>
                </a:solidFill>
                <a:hlinkClick r:id="rId2"/>
              </a:rPr>
              <a:t> Annual Writing Contest Scholarship </a:t>
            </a:r>
            <a:r>
              <a:rPr lang="en-US" sz="12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                                                                                                                                                                </a:t>
            </a:r>
            <a:r>
              <a:rPr lang="en-US" sz="1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8</a:t>
            </a:r>
            <a:endParaRPr lang="en-US" sz="12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6986" y="9728"/>
            <a:ext cx="1015286" cy="28202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305566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Другая 4">
      <a:dk1>
        <a:srgbClr val="080808"/>
      </a:dk1>
      <a:lt1>
        <a:sysClr val="window" lastClr="FFFFFF"/>
      </a:lt1>
      <a:dk2>
        <a:srgbClr val="2D9A76"/>
      </a:dk2>
      <a:lt2>
        <a:srgbClr val="F7F6F5"/>
      </a:lt2>
      <a:accent1>
        <a:srgbClr val="F7F6F5"/>
      </a:accent1>
      <a:accent2>
        <a:srgbClr val="F7F6F5"/>
      </a:accent2>
      <a:accent3>
        <a:srgbClr val="1098D2"/>
      </a:accent3>
      <a:accent4>
        <a:srgbClr val="7F8FA9"/>
      </a:accent4>
      <a:accent5>
        <a:srgbClr val="5AA2AE"/>
      </a:accent5>
      <a:accent6>
        <a:srgbClr val="9D90A0"/>
      </a:accent6>
      <a:hlink>
        <a:srgbClr val="002060"/>
      </a:hlink>
      <a:folHlink>
        <a:srgbClr val="7030A0"/>
      </a:folHlink>
    </a:clrScheme>
    <a:fontScheme name="Custom 1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issPresentation A_Win32_MW_JS_SL_v2" id="{44541DF4-21D6-4F7A-B904-007D7865A971}" vid="{47A233BE-44D9-439C-9A9E-AF9EA0822A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684</Words>
  <Application>Microsoft Office PowerPoint</Application>
  <PresentationFormat>Широкоэкранный</PresentationFormat>
  <Paragraphs>77</Paragraphs>
  <Slides>8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Theme1</vt:lpstr>
      <vt:lpstr>The Title of the PowerPoint Presentation</vt:lpstr>
      <vt:lpstr>Introduction</vt:lpstr>
      <vt:lpstr>Topic 1</vt:lpstr>
      <vt:lpstr>Topic 2</vt:lpstr>
      <vt:lpstr>Topic 3</vt:lpstr>
      <vt:lpstr>Topic 4</vt:lpstr>
      <vt:lpstr>Conclusion</vt:lpstr>
      <vt:lpstr>Works Cited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2025-01-27T10:55:17Z</dcterms:created>
  <dcterms:modified xsi:type="dcterms:W3CDTF">2025-01-28T07:26:14Z</dcterms:modified>
</cp:coreProperties>
</file>